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3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31D5-3349-414A-9252-BB573093EDB8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DCDC0-646F-428F-8471-DB2DBFE476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31D5-3349-414A-9252-BB573093EDB8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DCDC0-646F-428F-8471-DB2DBFE47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31D5-3349-414A-9252-BB573093EDB8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DCDC0-646F-428F-8471-DB2DBFE47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31D5-3349-414A-9252-BB573093EDB8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DCDC0-646F-428F-8471-DB2DBFE47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31D5-3349-414A-9252-BB573093EDB8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F5DCDC0-646F-428F-8471-DB2DBFE47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31D5-3349-414A-9252-BB573093EDB8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DCDC0-646F-428F-8471-DB2DBFE47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31D5-3349-414A-9252-BB573093EDB8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DCDC0-646F-428F-8471-DB2DBFE47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31D5-3349-414A-9252-BB573093EDB8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DCDC0-646F-428F-8471-DB2DBFE47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31D5-3349-414A-9252-BB573093EDB8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DCDC0-646F-428F-8471-DB2DBFE47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31D5-3349-414A-9252-BB573093EDB8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DCDC0-646F-428F-8471-DB2DBFE47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31D5-3349-414A-9252-BB573093EDB8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DCDC0-646F-428F-8471-DB2DBFE47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94C31D5-3349-414A-9252-BB573093EDB8}" type="datetimeFigureOut">
              <a:rPr lang="en-US" smtClean="0"/>
              <a:pPr/>
              <a:t>12/5/2013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F5DCDC0-646F-428F-8471-DB2DBFE47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 descr="llllaaannnnddd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9400" y="3352800"/>
            <a:ext cx="2514600" cy="1743075"/>
          </a:xfrm>
          <a:prstGeom prst="rect">
            <a:avLst/>
          </a:prstGeom>
        </p:spPr>
      </p:pic>
      <p:pic>
        <p:nvPicPr>
          <p:cNvPr id="13" name="Picture 12" descr="warehous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8600" y="0"/>
            <a:ext cx="1295400" cy="904875"/>
          </a:xfrm>
          <a:prstGeom prst="rect">
            <a:avLst/>
          </a:prstGeom>
        </p:spPr>
      </p:pic>
      <p:pic>
        <p:nvPicPr>
          <p:cNvPr id="8" name="Picture 7" descr="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0" y="152400"/>
            <a:ext cx="1972299" cy="2743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52400"/>
            <a:ext cx="6969370" cy="2667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>
                <a:solidFill>
                  <a:srgbClr val="FFFF00"/>
                </a:solidFill>
              </a:rPr>
              <a:t>Kodie</a:t>
            </a:r>
            <a:r>
              <a:rPr lang="en-US" dirty="0" smtClean="0">
                <a:solidFill>
                  <a:srgbClr val="FFFF00"/>
                </a:solidFill>
              </a:rPr>
              <a:t> Houghton Landscaping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&amp; Roofing Consulting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2743200"/>
            <a:ext cx="7162800" cy="1164102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  <a:latin typeface="Arial Black" pitchFamily="34" charset="0"/>
              </a:rPr>
              <a:t>Located at the corner of State Road 3 and Windbreaker Lane</a:t>
            </a:r>
            <a:r>
              <a:rPr lang="en-US" sz="1050" dirty="0" smtClean="0">
                <a:solidFill>
                  <a:schemeClr val="bg1"/>
                </a:solidFill>
                <a:latin typeface="Arial Black" pitchFamily="34" charset="0"/>
              </a:rPr>
              <a:t>.</a:t>
            </a:r>
            <a:endParaRPr lang="en-US" sz="105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" y="2971800"/>
            <a:ext cx="2971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latin typeface="Arial Black" pitchFamily="34" charset="0"/>
              </a:rPr>
              <a:t>Service</a:t>
            </a:r>
          </a:p>
          <a:p>
            <a:pPr algn="ctr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  <a:latin typeface="Arial Black" pitchFamily="34" charset="0"/>
              </a:rPr>
              <a:t>We follow storm damage and replace the roofs and siding. We do roofs through out the Midwest .</a:t>
            </a:r>
          </a:p>
          <a:p>
            <a:pPr algn="ctr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  <a:latin typeface="Arial Black" pitchFamily="34" charset="0"/>
              </a:rPr>
              <a:t>We do landscaping jobs only in Indiana.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5780782"/>
            <a:ext cx="2667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latin typeface="Arial Black" pitchFamily="34" charset="0"/>
              </a:rPr>
              <a:t>Here for the customer, For the customer, work for the customer.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48000" y="472440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 Black" pitchFamily="34" charset="0"/>
              </a:rPr>
              <a:t>Quality work at the </a:t>
            </a:r>
            <a:r>
              <a:rPr lang="en-US" dirty="0" smtClean="0">
                <a:solidFill>
                  <a:schemeClr val="bg1"/>
                </a:solidFill>
                <a:latin typeface="Arial Black" pitchFamily="34" charset="0"/>
              </a:rPr>
              <a:t>best</a:t>
            </a:r>
            <a:r>
              <a:rPr lang="en-US" dirty="0" smtClean="0">
                <a:solidFill>
                  <a:schemeClr val="bg1"/>
                </a:solidFill>
                <a:latin typeface="Arial Black" pitchFamily="34" charset="0"/>
              </a:rPr>
              <a:t>.</a:t>
            </a:r>
            <a:endParaRPr lang="en-US" sz="2800" dirty="0"/>
          </a:p>
        </p:txBody>
      </p:sp>
      <p:pic>
        <p:nvPicPr>
          <p:cNvPr id="15" name="Picture 14" descr="Roof 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00825" y="5105400"/>
            <a:ext cx="2543175" cy="1752600"/>
          </a:xfrm>
          <a:prstGeom prst="rect">
            <a:avLst/>
          </a:prstGeom>
        </p:spPr>
      </p:pic>
      <p:pic>
        <p:nvPicPr>
          <p:cNvPr id="16" name="Picture 15" descr="roof 2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14800" y="5105400"/>
            <a:ext cx="2476500" cy="1752600"/>
          </a:xfrm>
          <a:prstGeom prst="rect">
            <a:avLst/>
          </a:prstGeom>
        </p:spPr>
      </p:pic>
      <p:pic>
        <p:nvPicPr>
          <p:cNvPr id="17" name="Picture 16" descr="siding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14600" y="5105400"/>
            <a:ext cx="1600199" cy="17526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209800" y="3276600"/>
            <a:ext cx="594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 Black" pitchFamily="34" charset="0"/>
              </a:rPr>
              <a:t>Contact us at.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Arial Black" pitchFamily="34" charset="0"/>
              </a:rPr>
              <a:t>Phone. 533-333-3330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204</TotalTime>
  <Words>70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Apex</vt:lpstr>
      <vt:lpstr>Kodie Houghton Landscaping &amp; Roofing Consulting.</vt:lpstr>
    </vt:vector>
  </TitlesOfParts>
  <Company>New Castle Community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Kodie Houghton Landscaping &amp; Roofing Consulting.</dc:title>
  <dc:creator>khoughton</dc:creator>
  <cp:lastModifiedBy>khoughton</cp:lastModifiedBy>
  <cp:revision>25</cp:revision>
  <dcterms:created xsi:type="dcterms:W3CDTF">2013-12-02T14:52:03Z</dcterms:created>
  <dcterms:modified xsi:type="dcterms:W3CDTF">2013-12-05T14:00:05Z</dcterms:modified>
</cp:coreProperties>
</file>